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86" r:id="rId5"/>
    <p:sldId id="287" r:id="rId6"/>
    <p:sldId id="294" r:id="rId7"/>
    <p:sldId id="296" r:id="rId8"/>
    <p:sldId id="295" r:id="rId9"/>
    <p:sldId id="302" r:id="rId10"/>
    <p:sldId id="299" r:id="rId11"/>
    <p:sldId id="300" r:id="rId12"/>
    <p:sldId id="301" r:id="rId13"/>
    <p:sldId id="293" r:id="rId14"/>
    <p:sldId id="298" r:id="rId15"/>
    <p:sldId id="297" r:id="rId16"/>
    <p:sldId id="292" r:id="rId17"/>
    <p:sldId id="285" r:id="rId18"/>
    <p:sldId id="28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25-4-2016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</a:t>
            </a:r>
            <a:r>
              <a:rPr lang="nl-NL" dirty="0" err="1" smtClean="0">
                <a:latin typeface="Eras Light ITC" panose="020B0402030504020804" pitchFamily="34" charset="0"/>
              </a:rPr>
              <a:t>Dev</a:t>
            </a:r>
            <a:r>
              <a:rPr lang="nl-NL" dirty="0" smtClean="0">
                <a:latin typeface="Eras Light ITC" panose="020B0402030504020804" pitchFamily="34" charset="0"/>
              </a:rPr>
              <a:t> Fase 2)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61" y="3821573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328" y="4222152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2" y="4542710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430711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239" y="5430711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87" y="5406481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1" y="400679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334106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3" y="334106"/>
            <a:ext cx="3043881" cy="32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3" y="417201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5126365"/>
            <a:ext cx="2283675" cy="13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24" y="334106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11" y="2400327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0932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12" y="4448650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27" y="2918025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228372"/>
            <a:ext cx="2398161" cy="22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4" y="3902298"/>
            <a:ext cx="2247689" cy="28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61" y="75940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44" y="5023007"/>
            <a:ext cx="2345879" cy="168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27" y="228372"/>
            <a:ext cx="2097077" cy="209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6" y="228372"/>
            <a:ext cx="2097077" cy="209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64" y="3311316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44" y="3311316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Development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0665" y="1661652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game op </a:t>
            </a:r>
            <a:r>
              <a:rPr lang="en-US" sz="2000" dirty="0" err="1" smtClean="0">
                <a:latin typeface="Eras Light ITC" panose="020B0402030504020804" pitchFamily="34" charset="0"/>
              </a:rPr>
              <a:t>technisch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gebied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Goed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opweg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Weinig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problemen</a:t>
            </a:r>
            <a:endParaRPr lang="en-US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smtClean="0">
                <a:latin typeface="Eras Light ITC" panose="020B0402030504020804" pitchFamily="34" charset="0"/>
              </a:rPr>
              <a:t>A.I.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Moet </a:t>
            </a:r>
            <a:r>
              <a:rPr lang="en-US" dirty="0" err="1" smtClean="0">
                <a:latin typeface="Eras Light ITC" panose="020B0402030504020804" pitchFamily="34" charset="0"/>
              </a:rPr>
              <a:t>gemaakt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worden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helft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stilstaand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A* pathfinding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vecht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FPS </a:t>
            </a:r>
            <a:r>
              <a:rPr lang="en-US" dirty="0" err="1" smtClean="0">
                <a:latin typeface="Eras Light ITC" panose="020B0402030504020804" pitchFamily="34" charset="0"/>
              </a:rPr>
              <a:t>gebaseerd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Switchen</a:t>
            </a:r>
            <a:r>
              <a:rPr lang="en-US" dirty="0" smtClean="0">
                <a:latin typeface="Eras Light ITC" panose="020B0402030504020804" pitchFamily="34" charset="0"/>
              </a:rPr>
              <a:t> van ammo</a:t>
            </a:r>
          </a:p>
          <a:p>
            <a:pPr lvl="1"/>
            <a:r>
              <a:rPr lang="en-US" smtClean="0">
                <a:latin typeface="Eras Light ITC" panose="020B0402030504020804" pitchFamily="34" charset="0"/>
              </a:rPr>
              <a:t>Melee-only </a:t>
            </a:r>
            <a:r>
              <a:rPr lang="en-US" dirty="0" err="1" smtClean="0">
                <a:latin typeface="Eras Light ITC" panose="020B0402030504020804" pitchFamily="34" charset="0"/>
              </a:rPr>
              <a:t>optie</a:t>
            </a:r>
            <a:r>
              <a:rPr lang="en-US" dirty="0" smtClean="0">
                <a:latin typeface="Eras Light ITC" panose="020B0402030504020804" pitchFamily="34" charset="0"/>
              </a:rPr>
              <a:t>.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Stimulation pack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Aanwezig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064815" y="2501361"/>
            <a:ext cx="642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Momenteel</a:t>
            </a:r>
            <a:r>
              <a:rPr lang="en-US" dirty="0" smtClean="0">
                <a:latin typeface="Eras Light ITC" panose="020B0402030504020804" pitchFamily="34" charset="0"/>
              </a:rPr>
              <a:t>  </a:t>
            </a:r>
            <a:r>
              <a:rPr lang="en-US" dirty="0" err="1">
                <a:latin typeface="Eras Light ITC" panose="020B0402030504020804" pitchFamily="34" charset="0"/>
              </a:rPr>
              <a:t>aanwezig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Vecht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systeem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De </a:t>
            </a:r>
            <a:r>
              <a:rPr lang="en-US" dirty="0" err="1">
                <a:latin typeface="Eras Light ITC" panose="020B0402030504020804" pitchFamily="34" charset="0"/>
              </a:rPr>
              <a:t>meeste</a:t>
            </a:r>
            <a:r>
              <a:rPr lang="en-US" dirty="0">
                <a:latin typeface="Eras Light ITC" panose="020B0402030504020804" pitchFamily="34" charset="0"/>
              </a:rPr>
              <a:t> managers </a:t>
            </a:r>
            <a:endParaRPr lang="en-US" dirty="0" smtClean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Meeste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van </a:t>
            </a: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wapens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smtClean="0">
                <a:latin typeface="Eras Light ITC" panose="020B0402030504020804" pitchFamily="34" charset="0"/>
              </a:rPr>
              <a:t>qua script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565058" y="25013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Wat </a:t>
            </a:r>
            <a:r>
              <a:rPr lang="en-US" dirty="0" err="1">
                <a:latin typeface="Eras Light ITC" panose="020B0402030504020804" pitchFamily="34" charset="0"/>
              </a:rPr>
              <a:t>moet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nog in </a:t>
            </a:r>
            <a:r>
              <a:rPr lang="en-US" dirty="0" err="1">
                <a:latin typeface="Eras Light ITC" panose="020B0402030504020804" pitchFamily="34" charset="0"/>
              </a:rPr>
              <a:t>komen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A.I.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Focussen</a:t>
            </a:r>
            <a:r>
              <a:rPr lang="en-US" dirty="0">
                <a:latin typeface="Eras Light ITC" panose="020B0402030504020804" pitchFamily="34" charset="0"/>
              </a:rPr>
              <a:t> op A.I.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Slowmotion</a:t>
            </a:r>
            <a:r>
              <a:rPr lang="en-US" dirty="0">
                <a:latin typeface="Eras Light ITC" panose="020B0402030504020804" pitchFamily="34" charset="0"/>
              </a:rPr>
              <a:t> van </a:t>
            </a:r>
            <a:r>
              <a:rPr lang="en-US" dirty="0" err="1">
                <a:latin typeface="Eras Light ITC" panose="020B0402030504020804" pitchFamily="34" charset="0"/>
              </a:rPr>
              <a:t>stimpack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Radar </a:t>
            </a:r>
            <a:r>
              <a:rPr lang="en-US" dirty="0" err="1">
                <a:latin typeface="Eras Light ITC" panose="020B0402030504020804" pitchFamily="34" charset="0"/>
              </a:rPr>
              <a:t>en</a:t>
            </a:r>
            <a:r>
              <a:rPr lang="en-US" dirty="0">
                <a:latin typeface="Eras Light ITC" panose="020B0402030504020804" pitchFamily="34" charset="0"/>
              </a:rPr>
              <a:t> Hit detection</a:t>
            </a:r>
          </a:p>
        </p:txBody>
      </p:sp>
    </p:spTree>
    <p:extLst>
      <p:ext uri="{BB962C8B-B14F-4D97-AF65-F5344CB8AC3E}">
        <p14:creationId xmlns:p14="http://schemas.microsoft.com/office/powerpoint/2010/main" val="35937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Taakverdeling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Factoren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maken</a:t>
            </a:r>
            <a:r>
              <a:rPr lang="en-US" dirty="0" smtClean="0">
                <a:latin typeface="Eras Light ITC" panose="020B0402030504020804" pitchFamily="34" charset="0"/>
              </a:rPr>
              <a:t> met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Past </a:t>
            </a:r>
            <a:r>
              <a:rPr lang="en-US" dirty="0" err="1" smtClean="0">
                <a:latin typeface="Eras Light ITC" panose="020B0402030504020804" pitchFamily="34" charset="0"/>
              </a:rPr>
              <a:t>bij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Wie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heeft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er</a:t>
            </a:r>
            <a:r>
              <a:rPr lang="en-US" dirty="0" smtClean="0">
                <a:latin typeface="Eras Light ITC" panose="020B0402030504020804" pitchFamily="34" charset="0"/>
              </a:rPr>
              <a:t> zin in?</a:t>
            </a:r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QA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93" y="1762080"/>
            <a:ext cx="6415212" cy="497469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93" y="1753132"/>
            <a:ext cx="6415212" cy="49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We zo </a:t>
            </a:r>
            <a:r>
              <a:rPr lang="en-US" sz="2000" dirty="0" err="1" smtClean="0">
                <a:latin typeface="Eras Light ITC" panose="020B0402030504020804" pitchFamily="34" charset="0"/>
              </a:rPr>
              <a:t>gaan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demonstreren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Zone &amp; UX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Map van de </a:t>
            </a:r>
            <a:r>
              <a:rPr lang="en-US" sz="2000" dirty="0" err="1" smtClean="0">
                <a:latin typeface="Eras Light ITC" panose="020B0402030504020804" pitchFamily="34" charset="0"/>
              </a:rPr>
              <a:t>conceptfase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Walk through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Grayboxes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</a:t>
            </a:r>
            <a:r>
              <a:rPr lang="en-US" sz="2000" dirty="0" err="1">
                <a:latin typeface="Eras Light ITC" panose="020B0402030504020804" pitchFamily="34" charset="0"/>
              </a:rPr>
              <a:t>speler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/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0343" y="1987209"/>
            <a:ext cx="5245103" cy="47921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Groepsdynamiek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Presentie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QA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Vragen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Zone/UX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Status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van game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/</a:t>
            </a:r>
            <a:r>
              <a:rPr lang="en-US" sz="2000" dirty="0" err="1" smtClean="0">
                <a:latin typeface="Eras Light ITC" panose="020B0402030504020804" pitchFamily="34" charset="0"/>
              </a:rPr>
              <a:t>ging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verkeerd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Hoe </a:t>
            </a:r>
            <a:r>
              <a:rPr lang="en-US" sz="2000" dirty="0" err="1" smtClean="0">
                <a:latin typeface="Eras Light ITC" panose="020B0402030504020804" pitchFamily="34" charset="0"/>
              </a:rPr>
              <a:t>zijn</a:t>
            </a:r>
            <a:r>
              <a:rPr lang="en-US" sz="2000" dirty="0" smtClean="0">
                <a:latin typeface="Eras Light ITC" panose="020B0402030504020804" pitchFamily="34" charset="0"/>
              </a:rPr>
              <a:t> de </a:t>
            </a:r>
            <a:r>
              <a:rPr lang="en-US" sz="2000" dirty="0" err="1" smtClean="0">
                <a:latin typeface="Eras Light ITC" panose="020B0402030504020804" pitchFamily="34" charset="0"/>
              </a:rPr>
              <a:t>problemen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getackeled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presentie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0" y="1795995"/>
            <a:ext cx="8080273" cy="481143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60" y="1795995"/>
            <a:ext cx="8129434" cy="482592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0" y="1788748"/>
            <a:ext cx="8129434" cy="4825928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59" y="1795995"/>
            <a:ext cx="8129435" cy="47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790700"/>
            <a:ext cx="11915775" cy="50673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1" y="1787658"/>
            <a:ext cx="11915775" cy="507034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0" y="1787658"/>
            <a:ext cx="11915775" cy="507034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9" y="1785933"/>
            <a:ext cx="11915775" cy="507206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07" y="1748414"/>
            <a:ext cx="11915775" cy="510958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02" y="1748414"/>
            <a:ext cx="11915779" cy="51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2289840"/>
            <a:ext cx="8401050" cy="40481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7" y="2289840"/>
            <a:ext cx="11439525" cy="40481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7" y="2296428"/>
            <a:ext cx="11439525" cy="404153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16" y="2289840"/>
            <a:ext cx="11439526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682715" y="2723225"/>
            <a:ext cx="4078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Eras Light ITC" panose="020B0402030504020804" pitchFamily="34" charset="0"/>
              </a:rPr>
              <a:t>Wat </a:t>
            </a:r>
            <a:r>
              <a:rPr lang="en-US" dirty="0" err="1" smtClean="0">
                <a:latin typeface="Eras Light ITC" panose="020B0402030504020804" pitchFamily="34" charset="0"/>
              </a:rPr>
              <a:t>gaat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goed</a:t>
            </a:r>
            <a:endParaRPr lang="en-US" dirty="0" smtClean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Verbeteringen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918</TotalTime>
  <Words>166</Words>
  <Application>Microsoft Office PowerPoint</Application>
  <PresentationFormat>Breedbeeld</PresentationFormat>
  <Paragraphs>108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presentie</vt:lpstr>
      <vt:lpstr>Planning</vt:lpstr>
      <vt:lpstr>BackLog</vt:lpstr>
      <vt:lpstr>Planning</vt:lpstr>
      <vt:lpstr>Art</vt:lpstr>
      <vt:lpstr>PowerPoint-presentatie</vt:lpstr>
      <vt:lpstr>PowerPoint-presentatie</vt:lpstr>
      <vt:lpstr>Development</vt:lpstr>
      <vt:lpstr>Aanwezig</vt:lpstr>
      <vt:lpstr>Taakverdeling</vt:lpstr>
      <vt:lpstr>QA</vt:lpstr>
      <vt:lpstr>Vragen ? </vt:lpstr>
      <vt:lpstr>Zone &amp; UX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Mack</cp:lastModifiedBy>
  <cp:revision>166</cp:revision>
  <dcterms:created xsi:type="dcterms:W3CDTF">2016-02-05T09:21:15Z</dcterms:created>
  <dcterms:modified xsi:type="dcterms:W3CDTF">2016-04-25T13:33:12Z</dcterms:modified>
</cp:coreProperties>
</file>